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691472"/>
        <c:axId val="450664032"/>
        <c:axId val="0"/>
      </c:bar3DChart>
      <c:catAx>
        <c:axId val="450691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64032"/>
        <c:crosses val="autoZero"/>
        <c:auto val="1"/>
        <c:lblAlgn val="ctr"/>
        <c:lblOffset val="100"/>
        <c:noMultiLvlLbl val="0"/>
      </c:catAx>
      <c:valAx>
        <c:axId val="4506640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91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11257208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9816076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1015A1-555F-4D92-A492-24321025D3B5}"/>
</file>

<file path=customXml/itemProps2.xml><?xml version="1.0" encoding="utf-8"?>
<ds:datastoreItem xmlns:ds="http://schemas.openxmlformats.org/officeDocument/2006/customXml" ds:itemID="{6018439E-C369-498E-A64B-E75AA38D744E}"/>
</file>

<file path=customXml/itemProps3.xml><?xml version="1.0" encoding="utf-8"?>
<ds:datastoreItem xmlns:ds="http://schemas.openxmlformats.org/officeDocument/2006/customXml" ds:itemID="{01BC77EF-7F50-4693-BBE2-F4DA8E896F0B}"/>
</file>

<file path=docProps/app.xml><?xml version="1.0" encoding="utf-8"?>
<Properties xmlns="http://schemas.openxmlformats.org/officeDocument/2006/extended-properties" xmlns:vt="http://schemas.openxmlformats.org/officeDocument/2006/docPropsVTypes">
  <Template/>
  <TotalTime>379</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43</cp:revision>
  <dcterms:created xsi:type="dcterms:W3CDTF">2012-03-16T16:35:55Z</dcterms:created>
  <dcterms:modified xsi:type="dcterms:W3CDTF">2017-04-06T15:46:26Z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